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73" r:id="rId2"/>
  </p:sldMasterIdLst>
  <p:notesMasterIdLst>
    <p:notesMasterId r:id="rId14"/>
  </p:notesMasterIdLst>
  <p:handoutMasterIdLst>
    <p:handoutMasterId r:id="rId15"/>
  </p:handoutMasterIdLst>
  <p:sldIdLst>
    <p:sldId id="298" r:id="rId3"/>
    <p:sldId id="536" r:id="rId4"/>
    <p:sldId id="505" r:id="rId5"/>
    <p:sldId id="519" r:id="rId6"/>
    <p:sldId id="518" r:id="rId7"/>
    <p:sldId id="537" r:id="rId8"/>
    <p:sldId id="538" r:id="rId9"/>
    <p:sldId id="540" r:id="rId10"/>
    <p:sldId id="550" r:id="rId11"/>
    <p:sldId id="551" r:id="rId12"/>
    <p:sldId id="539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B6A"/>
    <a:srgbClr val="E2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3" autoAdjust="0"/>
    <p:restoredTop sz="90444" autoAdjust="0"/>
  </p:normalViewPr>
  <p:slideViewPr>
    <p:cSldViewPr>
      <p:cViewPr>
        <p:scale>
          <a:sx n="100" d="100"/>
          <a:sy n="100" d="100"/>
        </p:scale>
        <p:origin x="-1308" y="-6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4DAAC-BCE9-6340-9159-23505A6D8C10}" type="datetimeFigureOut">
              <a:rPr lang="fr-FR" smtClean="0"/>
              <a:t>26/05/2014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7D5A4-BE14-9D4B-9F7F-E3DB5E0D6B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647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9F37B-A3DF-4B25-B446-06921D6394FC}" type="datetimeFigureOut">
              <a:rPr lang="fr-FR" smtClean="0"/>
              <a:t>26/05/2014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971C2-5120-4044-8C8E-5112181627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4468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971C2-5120-4044-8C8E-5112181627D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03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758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62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53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65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27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843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609328" y="6636813"/>
            <a:ext cx="802432" cy="208111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7308304" y="653950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Freestyle Script" pitchFamily="66" charset="0"/>
              </a:rPr>
              <a:t>Watch &amp; Fine Jewelry "</a:t>
            </a:r>
            <a:r>
              <a:rPr lang="en-US" dirty="0" smtClean="0">
                <a:solidFill>
                  <a:prstClr val="black"/>
                </a:solidFill>
                <a:latin typeface="Freestyle Script" pitchFamily="66" charset="0"/>
              </a:rPr>
              <a:t>3 year book"</a:t>
            </a:r>
            <a:endParaRPr lang="en-US" dirty="0">
              <a:solidFill>
                <a:prstClr val="black"/>
              </a:solidFill>
              <a:latin typeface="Freestyle Script" pitchFamily="66" charset="0"/>
            </a:endParaRPr>
          </a:p>
        </p:txBody>
      </p:sp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0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Century Gothic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609328" y="6636813"/>
            <a:ext cx="802432" cy="208111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308304" y="653950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Freestyle Script" pitchFamily="66" charset="0"/>
              </a:rPr>
              <a:t>Watch &amp; Fine Jewelry "</a:t>
            </a:r>
            <a:r>
              <a:rPr lang="en-US" dirty="0" smtClean="0">
                <a:solidFill>
                  <a:prstClr val="black"/>
                </a:solidFill>
                <a:latin typeface="Freestyle Script" pitchFamily="66" charset="0"/>
              </a:rPr>
              <a:t>3 year book"</a:t>
            </a:r>
            <a:endParaRPr lang="en-US" dirty="0">
              <a:solidFill>
                <a:prstClr val="black"/>
              </a:solidFill>
              <a:latin typeface="Freestyle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55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Century Gothic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609328" y="6636813"/>
            <a:ext cx="802432" cy="208111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308304" y="653950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Freestyle Script" pitchFamily="66" charset="0"/>
              </a:rPr>
              <a:t>Watch &amp; Fine Jewelry "</a:t>
            </a:r>
            <a:r>
              <a:rPr lang="en-US" dirty="0" smtClean="0">
                <a:solidFill>
                  <a:prstClr val="black"/>
                </a:solidFill>
                <a:latin typeface="Freestyle Script" pitchFamily="66" charset="0"/>
              </a:rPr>
              <a:t>3 year book"</a:t>
            </a:r>
            <a:endParaRPr lang="en-US" dirty="0">
              <a:solidFill>
                <a:prstClr val="black"/>
              </a:solidFill>
              <a:latin typeface="Freestyle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33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Century Gothic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609328" y="6636813"/>
            <a:ext cx="802432" cy="208111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308304" y="653950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Freestyle Script" pitchFamily="66" charset="0"/>
              </a:rPr>
              <a:t>Watch &amp; Fine Jewelry "</a:t>
            </a:r>
            <a:r>
              <a:rPr lang="en-US" dirty="0" smtClean="0">
                <a:solidFill>
                  <a:prstClr val="black"/>
                </a:solidFill>
                <a:latin typeface="Freestyle Script" pitchFamily="66" charset="0"/>
              </a:rPr>
              <a:t>3 year book"</a:t>
            </a:r>
            <a:endParaRPr lang="en-US" dirty="0">
              <a:solidFill>
                <a:prstClr val="black"/>
              </a:solidFill>
              <a:latin typeface="Freestyle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19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Century Gothic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609328" y="6636813"/>
            <a:ext cx="802432" cy="208111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308304" y="653950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Freestyle Script" pitchFamily="66" charset="0"/>
              </a:rPr>
              <a:t>Watch &amp; Fine Jewelry "</a:t>
            </a:r>
            <a:r>
              <a:rPr lang="en-US" dirty="0" smtClean="0">
                <a:solidFill>
                  <a:prstClr val="black"/>
                </a:solidFill>
                <a:latin typeface="Freestyle Script" pitchFamily="66" charset="0"/>
              </a:rPr>
              <a:t>3 year book"</a:t>
            </a:r>
            <a:endParaRPr lang="en-US" dirty="0">
              <a:solidFill>
                <a:prstClr val="black"/>
              </a:solidFill>
              <a:latin typeface="Freestyle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48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5061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609328" y="6636813"/>
            <a:ext cx="802432" cy="208111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7308304" y="653950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Freestyle Script" pitchFamily="66" charset="0"/>
              </a:rPr>
              <a:t>Watch &amp; Fine Jewelry "</a:t>
            </a:r>
            <a:r>
              <a:rPr lang="en-US" dirty="0" smtClean="0">
                <a:solidFill>
                  <a:prstClr val="black"/>
                </a:solidFill>
                <a:latin typeface="Freestyle Script" pitchFamily="66" charset="0"/>
              </a:rPr>
              <a:t>3 year book"</a:t>
            </a:r>
            <a:endParaRPr lang="en-US" dirty="0">
              <a:solidFill>
                <a:prstClr val="black"/>
              </a:solidFill>
              <a:latin typeface="Freestyle Script" pitchFamily="66" charset="0"/>
            </a:endParaRPr>
          </a:p>
        </p:txBody>
      </p:sp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958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609328" y="6636813"/>
            <a:ext cx="802432" cy="208111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7308304" y="653950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Freestyle Script" pitchFamily="66" charset="0"/>
              </a:rPr>
              <a:t>Watch &amp; Fine Jewelry "</a:t>
            </a:r>
            <a:r>
              <a:rPr lang="en-US" dirty="0" smtClean="0">
                <a:solidFill>
                  <a:prstClr val="black"/>
                </a:solidFill>
                <a:latin typeface="Freestyle Script" pitchFamily="66" charset="0"/>
              </a:rPr>
              <a:t>3 year book"</a:t>
            </a:r>
            <a:endParaRPr lang="en-US" dirty="0">
              <a:solidFill>
                <a:prstClr val="black"/>
              </a:solidFill>
              <a:latin typeface="Freestyle Script" pitchFamily="66" charset="0"/>
            </a:endParaRPr>
          </a:p>
        </p:txBody>
      </p:sp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61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609328" y="6636813"/>
            <a:ext cx="802432" cy="208111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7308304" y="653950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Freestyle Script" pitchFamily="66" charset="0"/>
              </a:rPr>
              <a:t>Watch &amp; Fine Jewelry "</a:t>
            </a:r>
            <a:r>
              <a:rPr lang="en-US" dirty="0" smtClean="0">
                <a:solidFill>
                  <a:prstClr val="black"/>
                </a:solidFill>
                <a:latin typeface="Freestyle Script" pitchFamily="66" charset="0"/>
              </a:rPr>
              <a:t>3 year book"</a:t>
            </a:r>
            <a:endParaRPr lang="en-US" dirty="0">
              <a:solidFill>
                <a:prstClr val="black"/>
              </a:solidFill>
              <a:latin typeface="Freestyle Script" pitchFamily="66" charset="0"/>
            </a:endParaRPr>
          </a:p>
        </p:txBody>
      </p:sp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55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609328" y="6636813"/>
            <a:ext cx="802432" cy="208111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7308304" y="653950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Freestyle Script" pitchFamily="66" charset="0"/>
              </a:rPr>
              <a:t>Watch &amp; Fine Jewelry "</a:t>
            </a:r>
            <a:r>
              <a:rPr lang="en-US" dirty="0" smtClean="0">
                <a:solidFill>
                  <a:prstClr val="black"/>
                </a:solidFill>
                <a:latin typeface="Freestyle Script" pitchFamily="66" charset="0"/>
              </a:rPr>
              <a:t>3 year book"</a:t>
            </a:r>
            <a:endParaRPr lang="en-US" dirty="0">
              <a:solidFill>
                <a:prstClr val="black"/>
              </a:solidFill>
              <a:latin typeface="Freestyle Script" pitchFamily="66" charset="0"/>
            </a:endParaRPr>
          </a:p>
        </p:txBody>
      </p:sp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82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832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entury Gothic" pitchFamily="34" charset="0"/>
              </a:defRPr>
            </a:lvl1pPr>
            <a:lvl2pPr>
              <a:defRPr sz="2000" baseline="0">
                <a:latin typeface="Century Gothic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 baseline="0">
                <a:latin typeface="Century Gothic" pitchFamily="34" charset="0"/>
              </a:defRPr>
            </a:lvl3pPr>
            <a:lvl4pPr marL="1600200" indent="-228600">
              <a:buFont typeface="Wingdings" pitchFamily="2" charset="2"/>
              <a:buChar char="Ø"/>
              <a:defRPr sz="1600" baseline="0">
                <a:latin typeface="Century Gothic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400" baseline="0">
                <a:latin typeface="Century Gothic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283968" y="6640920"/>
            <a:ext cx="576064" cy="217080"/>
          </a:xfrm>
          <a:prstGeom prst="rect">
            <a:avLst/>
          </a:prstGeom>
          <a:ln/>
        </p:spPr>
        <p:txBody>
          <a:bodyPr/>
          <a:lstStyle>
            <a:lvl1pPr>
              <a:defRPr sz="900" baseline="0">
                <a:latin typeface="Century Gothic" pitchFamily="34" charset="0"/>
              </a:defRPr>
            </a:lvl1pPr>
          </a:lstStyle>
          <a:p>
            <a:pPr>
              <a:defRPr/>
            </a:pPr>
            <a:fld id="{417A14C4-7F2C-4231-8F3A-D6DC4CC9375D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www.dressingbook.ch/storage/DressingBook/shared/images/Marques/nouvelle_marques/chanel_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71084" y="6584707"/>
            <a:ext cx="886046" cy="26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 userDrawn="1"/>
        </p:nvCxnSpPr>
        <p:spPr>
          <a:xfrm flipH="1">
            <a:off x="17748" y="908720"/>
            <a:ext cx="90907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65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691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35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52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335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2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143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72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77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33" r:id="rId24"/>
    <p:sldLayoutId id="2147483746" r:id="rId25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2987824" y="1166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FFFF"/>
                </a:solidFill>
                <a:latin typeface="Chanel Gras C21 Et Plus"/>
                <a:cs typeface="Chanel Gras C21 Et Plus"/>
              </a:rPr>
              <a:t>22.05.2014</a:t>
            </a:r>
            <a:endParaRPr lang="fr-FR" dirty="0">
              <a:solidFill>
                <a:srgbClr val="FFFFFF"/>
              </a:solidFill>
              <a:latin typeface="Chanel Gras C21 Et Plus"/>
              <a:cs typeface="Chanel Gras C21 Et Plus"/>
            </a:endParaRPr>
          </a:p>
        </p:txBody>
      </p:sp>
      <p:pic>
        <p:nvPicPr>
          <p:cNvPr id="3" name="Image 2" descr="Capture d’écran 2014-03-31 à 15.26.4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64704"/>
            <a:ext cx="7739360" cy="5001189"/>
          </a:xfrm>
          <a:prstGeom prst="rect">
            <a:avLst/>
          </a:prstGeom>
        </p:spPr>
      </p:pic>
      <p:pic>
        <p:nvPicPr>
          <p:cNvPr id="6" name="Image 5" descr="the_new_york_times_log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949280"/>
            <a:ext cx="2520280" cy="6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7504" y="332656"/>
            <a:ext cx="2736304" cy="547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Pour l’ensemble de cette page: </a:t>
            </a:r>
          </a:p>
          <a:p>
            <a:pPr marL="285750" indent="-285750">
              <a:buFont typeface="Arial"/>
              <a:buChar char="•"/>
            </a:pPr>
            <a:r>
              <a:rPr lang="fr-FR" sz="1400" dirty="0" smtClean="0"/>
              <a:t>400 KO max</a:t>
            </a:r>
          </a:p>
          <a:p>
            <a:pPr marL="285750" indent="-285750">
              <a:buFont typeface="Arial"/>
              <a:buChar char="•"/>
            </a:pPr>
            <a:r>
              <a:rPr lang="fr-FR" sz="1400" dirty="0" smtClean="0"/>
              <a:t>8 méga max </a:t>
            </a:r>
          </a:p>
          <a:p>
            <a:pPr marL="285750" indent="-285750">
              <a:buFont typeface="Arial"/>
              <a:buChar char="•"/>
            </a:pPr>
            <a:r>
              <a:rPr lang="fr-FR" sz="1400" dirty="0" smtClean="0"/>
              <a:t>Pas de limite de temps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Landscape mode = 1024 x 768  +</a:t>
            </a:r>
            <a:r>
              <a:rPr lang="en-US" sz="1400" dirty="0"/>
              <a:t>768 x 1024</a:t>
            </a:r>
            <a:endParaRPr lang="en-US" sz="1400" dirty="0">
              <a:solidFill>
                <a:srgbClr val="000000"/>
              </a:solidFill>
            </a:endParaRPr>
          </a:p>
          <a:p>
            <a:endParaRPr lang="fr-FR" sz="1400" dirty="0" smtClean="0"/>
          </a:p>
          <a:p>
            <a:endParaRPr lang="fr-FR" sz="1400" dirty="0" smtClean="0"/>
          </a:p>
          <a:p>
            <a:r>
              <a:rPr lang="fr-FR" sz="1400" b="1" dirty="0" smtClean="0"/>
              <a:t>Traduction de la phrase: </a:t>
            </a:r>
          </a:p>
          <a:p>
            <a:r>
              <a:rPr lang="fr-FR" sz="1400" dirty="0" smtClean="0"/>
              <a:t>« Adaptez l’allure de la nouvelle montre J12 »</a:t>
            </a:r>
          </a:p>
          <a:p>
            <a:pPr marL="285750" indent="-285750">
              <a:buFont typeface="Symbol" charset="0"/>
              <a:buChar char=""/>
            </a:pPr>
            <a:r>
              <a:rPr lang="fr-FR" sz="1400" dirty="0" smtClean="0"/>
              <a:t>« </a:t>
            </a:r>
            <a:r>
              <a:rPr lang="fr-FR" sz="1400" dirty="0" err="1" smtClean="0"/>
              <a:t>Embrace</a:t>
            </a:r>
            <a:r>
              <a:rPr lang="fr-FR" sz="1400" dirty="0" smtClean="0"/>
              <a:t> the allure of the new J12 </a:t>
            </a:r>
            <a:r>
              <a:rPr lang="fr-FR" sz="1400" dirty="0" err="1" smtClean="0"/>
              <a:t>watch</a:t>
            </a:r>
            <a:r>
              <a:rPr lang="fr-FR" sz="1400" dirty="0" smtClean="0"/>
              <a:t> » </a:t>
            </a:r>
          </a:p>
          <a:p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b="1" dirty="0" smtClean="0">
                <a:solidFill>
                  <a:srgbClr val="FF0000"/>
                </a:solidFill>
              </a:rPr>
              <a:t>Comportement de la vidéo: </a:t>
            </a:r>
          </a:p>
          <a:p>
            <a:r>
              <a:rPr lang="fr-FR" sz="1400" dirty="0" smtClean="0">
                <a:solidFill>
                  <a:srgbClr val="000000"/>
                </a:solidFill>
              </a:rPr>
              <a:t>Clic sur </a:t>
            </a:r>
            <a:r>
              <a:rPr lang="fr-FR" sz="1400" dirty="0" err="1" smtClean="0">
                <a:solidFill>
                  <a:srgbClr val="000000"/>
                </a:solidFill>
              </a:rPr>
              <a:t>play</a:t>
            </a:r>
            <a:r>
              <a:rPr lang="fr-FR" sz="1400" dirty="0" smtClean="0">
                <a:solidFill>
                  <a:srgbClr val="000000"/>
                </a:solidFill>
              </a:rPr>
              <a:t> pour lancer la vidéo</a:t>
            </a:r>
          </a:p>
          <a:p>
            <a:r>
              <a:rPr lang="fr-FR" sz="1400" dirty="0" smtClean="0">
                <a:solidFill>
                  <a:srgbClr val="000000"/>
                </a:solidFill>
              </a:rPr>
              <a:t>Voir ce qui est possible avec 8 méga. Si 4 vidéos c’est trop lourd alors passer à 3 vidéos et supprimer le plongeur </a:t>
            </a:r>
          </a:p>
          <a:p>
            <a:endParaRPr lang="fr-FR" sz="1400" dirty="0"/>
          </a:p>
          <a:p>
            <a:r>
              <a:rPr lang="fr-FR" sz="1400" b="1" dirty="0" smtClean="0"/>
              <a:t>Page des montres: </a:t>
            </a:r>
          </a:p>
          <a:p>
            <a:r>
              <a:rPr lang="fr-FR" sz="1400" dirty="0" smtClean="0"/>
              <a:t>Au clic sur « Adoptez l’allure d’une la nouvelle montre J12 » voir </a:t>
            </a:r>
            <a:r>
              <a:rPr lang="fr-FR" sz="1400" dirty="0" err="1" smtClean="0"/>
              <a:t>slide</a:t>
            </a:r>
            <a:r>
              <a:rPr lang="fr-FR" sz="1400" dirty="0" smtClean="0"/>
              <a:t> suivante </a:t>
            </a:r>
          </a:p>
        </p:txBody>
      </p:sp>
      <p:pic>
        <p:nvPicPr>
          <p:cNvPr id="8" name="Image 7" descr="Capture d’écran 2014-05-26 à 10.35.0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77" y="836712"/>
            <a:ext cx="5023823" cy="3473763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3491880" y="2564904"/>
            <a:ext cx="1944216" cy="17281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EN ATTENTE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63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7504" y="332656"/>
            <a:ext cx="2736304" cy="5262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Pour l’ensemble de cette page: </a:t>
            </a:r>
          </a:p>
          <a:p>
            <a:pPr marL="285750" indent="-285750">
              <a:buFont typeface="Arial"/>
              <a:buChar char="•"/>
            </a:pPr>
            <a:r>
              <a:rPr lang="fr-FR" sz="1400" dirty="0" smtClean="0"/>
              <a:t>200 KO max</a:t>
            </a:r>
          </a:p>
          <a:p>
            <a:pPr marL="285750" indent="-285750">
              <a:buFont typeface="Arial"/>
              <a:buChar char="•"/>
            </a:pPr>
            <a:r>
              <a:rPr lang="fr-FR" sz="1400" dirty="0" smtClean="0"/>
              <a:t>8 méga max</a:t>
            </a:r>
          </a:p>
          <a:p>
            <a:pPr marL="285750" indent="-285750">
              <a:buFont typeface="Arial"/>
              <a:buChar char="•"/>
            </a:pPr>
            <a:r>
              <a:rPr lang="fr-FR" sz="1400" dirty="0" smtClean="0"/>
              <a:t>Pas de limite de temps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Landscape mode = 1024 x 768  +</a:t>
            </a:r>
            <a:r>
              <a:rPr lang="en-US" sz="1400" dirty="0"/>
              <a:t>768 x 1024</a:t>
            </a:r>
            <a:endParaRPr lang="en-US" sz="1400" dirty="0">
              <a:solidFill>
                <a:srgbClr val="000000"/>
              </a:solidFill>
            </a:endParaRPr>
          </a:p>
          <a:p>
            <a:endParaRPr lang="fr-FR" sz="1400" dirty="0" smtClean="0"/>
          </a:p>
          <a:p>
            <a:endParaRPr lang="fr-FR" sz="1400" dirty="0"/>
          </a:p>
          <a:p>
            <a:r>
              <a:rPr lang="fr-FR" sz="1400" b="1" dirty="0" smtClean="0"/>
              <a:t>Page des montres: </a:t>
            </a:r>
          </a:p>
          <a:p>
            <a:r>
              <a:rPr lang="fr-FR" sz="1400" dirty="0" smtClean="0"/>
              <a:t>Au clic sur « Adoptez l’allure d’une la nouvelle montre J12 » </a:t>
            </a:r>
          </a:p>
          <a:p>
            <a:pPr marL="171450" indent="-171450">
              <a:buFont typeface="Arial"/>
              <a:buChar char="•"/>
            </a:pPr>
            <a:r>
              <a:rPr lang="fr-FR" sz="1400" dirty="0" smtClean="0"/>
              <a:t>la page descend au scroll</a:t>
            </a:r>
          </a:p>
          <a:p>
            <a:pPr marL="171450" indent="-171450">
              <a:buFont typeface="Arial"/>
              <a:buChar char="•"/>
            </a:pPr>
            <a:endParaRPr lang="fr-FR" sz="1400" dirty="0"/>
          </a:p>
          <a:p>
            <a:r>
              <a:rPr lang="fr-FR" sz="1400" b="1" dirty="0" smtClean="0"/>
              <a:t>Texte à mettre en dessous du logo J12365: </a:t>
            </a:r>
            <a:r>
              <a:rPr lang="fr-FR" sz="1400" dirty="0">
                <a:solidFill>
                  <a:srgbClr val="000000"/>
                </a:solidFill>
                <a:ea typeface="Calibri"/>
                <a:cs typeface="Calibri"/>
              </a:rPr>
              <a:t>The J12 </a:t>
            </a:r>
            <a:r>
              <a:rPr lang="fr-FR" sz="1400" dirty="0" err="1">
                <a:solidFill>
                  <a:srgbClr val="000000"/>
                </a:solidFill>
                <a:ea typeface="Calibri"/>
                <a:cs typeface="Calibri"/>
              </a:rPr>
              <a:t>watch</a:t>
            </a:r>
            <a:r>
              <a:rPr lang="fr-FR" sz="1400" dirty="0">
                <a:solidFill>
                  <a:srgbClr val="000000"/>
                </a:solidFill>
                <a:ea typeface="Calibri"/>
                <a:cs typeface="Calibri"/>
              </a:rPr>
              <a:t> assumes a </a:t>
            </a:r>
            <a:r>
              <a:rPr lang="fr-FR" sz="1400" dirty="0" err="1">
                <a:solidFill>
                  <a:srgbClr val="000000"/>
                </a:solidFill>
                <a:ea typeface="Calibri"/>
                <a:cs typeface="Calibri"/>
              </a:rPr>
              <a:t>sophisticated</a:t>
            </a:r>
            <a:r>
              <a:rPr lang="fr-FR" sz="1400" dirty="0">
                <a:solidFill>
                  <a:srgbClr val="000000"/>
                </a:solidFill>
                <a:ea typeface="Calibri"/>
                <a:cs typeface="Calibri"/>
              </a:rPr>
              <a:t> and </a:t>
            </a:r>
            <a:r>
              <a:rPr lang="fr-FR" sz="1400" dirty="0" err="1">
                <a:solidFill>
                  <a:srgbClr val="000000"/>
                </a:solidFill>
                <a:ea typeface="Calibri"/>
                <a:cs typeface="Calibri"/>
              </a:rPr>
              <a:t>feminine</a:t>
            </a:r>
            <a:r>
              <a:rPr lang="fr-FR" sz="1400" dirty="0">
                <a:solidFill>
                  <a:srgbClr val="000000"/>
                </a:solidFill>
                <a:ea typeface="Calibri"/>
                <a:cs typeface="Calibri"/>
              </a:rPr>
              <a:t> new look</a:t>
            </a:r>
            <a:r>
              <a:rPr lang="fr-FR" sz="1400" dirty="0" smtClean="0">
                <a:solidFill>
                  <a:srgbClr val="000000"/>
                </a:solidFill>
                <a:ea typeface="Calibri"/>
                <a:cs typeface="Calibri"/>
              </a:rPr>
              <a:t>.</a:t>
            </a:r>
          </a:p>
          <a:p>
            <a:r>
              <a:rPr lang="fr-FR" sz="1400" b="1" dirty="0" smtClean="0">
                <a:solidFill>
                  <a:srgbClr val="000000"/>
                </a:solidFill>
                <a:ea typeface="Calibri"/>
                <a:cs typeface="Calibri"/>
              </a:rPr>
              <a:t>Supprimer la phrase </a:t>
            </a:r>
            <a:r>
              <a:rPr lang="fr-FR" sz="1400" dirty="0" smtClean="0">
                <a:solidFill>
                  <a:srgbClr val="000000"/>
                </a:solidFill>
                <a:ea typeface="Calibri"/>
                <a:cs typeface="Calibri"/>
              </a:rPr>
              <a:t>« cliquez sur le modèle pour plus d’information ». </a:t>
            </a:r>
          </a:p>
          <a:p>
            <a:endParaRPr lang="fr-FR" sz="1400" dirty="0" smtClean="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fr-FR" sz="1400" b="1" dirty="0" smtClean="0">
                <a:solidFill>
                  <a:srgbClr val="000000"/>
                </a:solidFill>
                <a:ea typeface="Calibri"/>
                <a:cs typeface="Calibri"/>
              </a:rPr>
              <a:t>Rajouter un bouton </a:t>
            </a:r>
            <a:r>
              <a:rPr lang="fr-FR" sz="1400" dirty="0" smtClean="0">
                <a:solidFill>
                  <a:srgbClr val="000000"/>
                </a:solidFill>
                <a:ea typeface="Calibri"/>
                <a:cs typeface="Calibri"/>
              </a:rPr>
              <a:t>en bas de page : « &gt; More </a:t>
            </a:r>
            <a:r>
              <a:rPr lang="fr-FR" sz="1400" dirty="0" err="1" smtClean="0">
                <a:solidFill>
                  <a:srgbClr val="000000"/>
                </a:solidFill>
                <a:ea typeface="Calibri"/>
                <a:cs typeface="Calibri"/>
              </a:rPr>
              <a:t>details</a:t>
            </a:r>
            <a:r>
              <a:rPr lang="fr-FR" sz="1400" dirty="0" smtClean="0">
                <a:solidFill>
                  <a:srgbClr val="000000"/>
                </a:solidFill>
                <a:ea typeface="Calibri"/>
                <a:cs typeface="Calibri"/>
              </a:rPr>
              <a:t> on </a:t>
            </a:r>
            <a:r>
              <a:rPr lang="fr-FR" sz="1400" dirty="0" err="1" smtClean="0">
                <a:solidFill>
                  <a:srgbClr val="000000"/>
                </a:solidFill>
                <a:ea typeface="Calibri"/>
                <a:cs typeface="Calibri"/>
              </a:rPr>
              <a:t>Chanel.com</a:t>
            </a:r>
            <a:r>
              <a:rPr lang="fr-FR" sz="1400" dirty="0" smtClean="0">
                <a:solidFill>
                  <a:srgbClr val="000000"/>
                </a:solidFill>
                <a:ea typeface="Calibri"/>
                <a:cs typeface="Calibri"/>
              </a:rPr>
              <a:t> »</a:t>
            </a:r>
            <a:endParaRPr lang="fr-FR" sz="1100" dirty="0">
              <a:solidFill>
                <a:srgbClr val="000000"/>
              </a:solidFill>
            </a:endParaRPr>
          </a:p>
        </p:txBody>
      </p:sp>
      <p:pic>
        <p:nvPicPr>
          <p:cNvPr id="5" name="Image 4" descr="Capture d’écran 2014-05-26 à 10.35.2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370" y="1052736"/>
            <a:ext cx="5032630" cy="357301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3203848" y="2492896"/>
            <a:ext cx="1944216" cy="17281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EN ATTENTE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3068960"/>
            <a:ext cx="7772400" cy="1470025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FFFFF"/>
                </a:solidFill>
                <a:latin typeface="Chanel Medium De C11 A C20"/>
                <a:cs typeface="Chanel Medium De C11 A C20"/>
              </a:rPr>
              <a:t>BRIEF MAZARINE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50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</a:t>
            </a:fld>
            <a:endParaRPr lang="fr-FR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7504" y="116632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hanel Gras C21 Et Plus"/>
                <a:cs typeface="Chanel Gras C21 Et Plus"/>
              </a:rPr>
              <a:t>TABLETTE : IPAD APP </a:t>
            </a:r>
            <a:r>
              <a:rPr lang="en-US" dirty="0">
                <a:solidFill>
                  <a:srgbClr val="000000"/>
                </a:solidFill>
                <a:latin typeface="Chanel Gras C21 Et Plus"/>
                <a:cs typeface="Chanel Gras C21 Et Plus"/>
              </a:rPr>
              <a:t>– </a:t>
            </a:r>
            <a:r>
              <a:rPr lang="en-US" dirty="0" smtClean="0">
                <a:solidFill>
                  <a:srgbClr val="000000"/>
                </a:solidFill>
                <a:latin typeface="Chanel Gras C21 Et Plus"/>
                <a:cs typeface="Chanel Gras C21 Et Plus"/>
              </a:rPr>
              <a:t>FULL APP TAKEOVER</a:t>
            </a:r>
          </a:p>
          <a:p>
            <a:endParaRPr lang="fr-FR" dirty="0" smtClean="0">
              <a:solidFill>
                <a:schemeClr val="bg1"/>
              </a:solidFill>
              <a:latin typeface="Chanel Gras C21 Et Plus"/>
              <a:cs typeface="Chanel Gras C21 Et Plus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Chanel Gras C21 Et Plus"/>
                <a:cs typeface="Chanel Gras C21 Et Plus"/>
              </a:rPr>
              <a:t>PLANNING </a:t>
            </a:r>
            <a:endParaRPr lang="fr-FR" dirty="0">
              <a:solidFill>
                <a:schemeClr val="bg1"/>
              </a:solidFill>
              <a:latin typeface="Chanel Gras C21 Et Plus"/>
              <a:cs typeface="Chanel Gras C21 Et Plu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9512" y="1340768"/>
            <a:ext cx="1584176" cy="5328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Chanel Gras C21 Et Plus"/>
                <a:cs typeface="Chanel Gras C21 Et Plus"/>
              </a:rPr>
              <a:t>APP </a:t>
            </a:r>
            <a:r>
              <a:rPr lang="fr-FR" dirty="0">
                <a:solidFill>
                  <a:srgbClr val="FFFFFF"/>
                </a:solidFill>
                <a:latin typeface="Chanel Gras C21 Et Plus"/>
                <a:cs typeface="Chanel Gras C21 Et Plus"/>
              </a:rPr>
              <a:t>NYTIMES.COM </a:t>
            </a:r>
            <a:endParaRPr lang="fr-FR" sz="1100" dirty="0">
              <a:solidFill>
                <a:srgbClr val="FFFFFF"/>
              </a:solidFill>
              <a:latin typeface="Chanel Gras C21 Et Plus"/>
              <a:cs typeface="Chanel Gras C21 Et Plus"/>
            </a:endParaRPr>
          </a:p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979712" y="2276872"/>
            <a:ext cx="136815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atin typeface="Chanel Gras C21 Et Plus"/>
                <a:cs typeface="Chanel Gras C21 Et Plus"/>
              </a:rPr>
              <a:t>ANIMATION</a:t>
            </a:r>
            <a:endParaRPr lang="fr-FR" sz="900" dirty="0">
              <a:latin typeface="Chanel Gras C21 Et Plus"/>
              <a:cs typeface="Chanel Gras C21 Et Plu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7704" y="1340768"/>
            <a:ext cx="698477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latin typeface="Chanel Gras C21 Et Plus"/>
                <a:cs typeface="Chanel Gras C21 Et Plus"/>
              </a:rPr>
              <a:t>MAY						      JUIN  </a:t>
            </a:r>
            <a:endParaRPr lang="fr-FR" dirty="0">
              <a:latin typeface="Chanel Gras C21 Et Plus"/>
              <a:cs typeface="Chanel Gras C21 Et Plu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79712" y="3140968"/>
            <a:ext cx="1296144" cy="50405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 smtClean="0">
              <a:latin typeface="Chanel Gras C21 Et Plus"/>
              <a:cs typeface="Chanel Gras C21 Et Plu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979712" y="3212976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26/05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63888" y="3717032"/>
            <a:ext cx="1224136" cy="50405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 smtClean="0">
              <a:latin typeface="Chanel Gras C21 Et Plus"/>
              <a:cs typeface="Chanel Gras C21 Et Plu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04048" y="4293096"/>
            <a:ext cx="1296144" cy="50405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 smtClean="0">
              <a:latin typeface="Chanel Gras C21 Et Plus"/>
              <a:cs typeface="Chanel Gras C21 Et Plus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635896" y="3789040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TBC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076056" y="436510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TBC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76256" y="4941168"/>
            <a:ext cx="1080120" cy="50405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 smtClean="0">
              <a:latin typeface="Chanel Gras C21 Et Plus"/>
              <a:cs typeface="Chanel Gras C21 Et Plus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876256" y="50131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02/06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48064" y="2276872"/>
            <a:ext cx="136815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atin typeface="Chanel Gras C21 Et Plus"/>
                <a:cs typeface="Chanel Gras C21 Et Plus"/>
              </a:rPr>
              <a:t>RETRAVAIL</a:t>
            </a:r>
            <a:endParaRPr lang="fr-FR" sz="900" dirty="0">
              <a:latin typeface="Chanel Gras C21 Et Plus"/>
              <a:cs typeface="Chanel Gras C21 Et Plu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63888" y="2276872"/>
            <a:ext cx="136815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atin typeface="Chanel Gras C21 Et Plus"/>
                <a:cs typeface="Chanel Gras C21 Et Plus"/>
              </a:rPr>
              <a:t>RETOURS</a:t>
            </a:r>
            <a:endParaRPr lang="fr-FR" sz="900" dirty="0">
              <a:latin typeface="Chanel Gras C21 Et Plus"/>
              <a:cs typeface="Chanel Gras C21 Et Plu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660232" y="2276872"/>
            <a:ext cx="136815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atin typeface="Chanel Gras C21 Et Plus"/>
                <a:cs typeface="Chanel Gras C21 Et Plus"/>
              </a:rPr>
              <a:t>VALIDATION</a:t>
            </a:r>
          </a:p>
          <a:p>
            <a:pPr algn="ctr"/>
            <a:r>
              <a:rPr lang="fr-FR" sz="900" dirty="0" smtClean="0">
                <a:latin typeface="Chanel Gras C21 Et Plus"/>
                <a:cs typeface="Chanel Gras C21 Et Plus"/>
              </a:rPr>
              <a:t>ALLERS / RETOURS</a:t>
            </a:r>
            <a:endParaRPr lang="fr-FR" sz="900" dirty="0">
              <a:latin typeface="Chanel Gras C21 Et Plus"/>
              <a:cs typeface="Chanel Gras C21 Et Plu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00392" y="2276872"/>
            <a:ext cx="10436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>
                <a:latin typeface="Chanel Gras C21 Et Plus"/>
                <a:cs typeface="Chanel Gras C21 Et Plus"/>
              </a:rPr>
              <a:t>VALIDATION</a:t>
            </a:r>
          </a:p>
          <a:p>
            <a:pPr algn="ctr"/>
            <a:r>
              <a:rPr lang="fr-FR" sz="800" dirty="0" smtClean="0">
                <a:latin typeface="Chanel Gras C21 Et Plus"/>
                <a:cs typeface="Chanel Gras C21 Et Plus"/>
              </a:rPr>
              <a:t>DEF</a:t>
            </a:r>
            <a:endParaRPr lang="fr-FR" sz="800" dirty="0">
              <a:latin typeface="Chanel Gras C21 Et Plus"/>
              <a:cs typeface="Chanel Gras C21 Et Plu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16416" y="5517232"/>
            <a:ext cx="827584" cy="50405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 smtClean="0">
              <a:latin typeface="Chanel Gras C21 Et Plus"/>
              <a:cs typeface="Chanel Gras C21 Et Plus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172400" y="558924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04/06</a:t>
            </a:r>
            <a:endParaRPr lang="fr-F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306896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FFFFFF"/>
                </a:solidFill>
                <a:latin typeface="Chanel Medium De C11 A C20"/>
                <a:cs typeface="Chanel Medium De C11 A C20"/>
              </a:rPr>
              <a:t>EXPRESSION DES </a:t>
            </a:r>
            <a:br>
              <a:rPr lang="fr-FR" b="1" dirty="0">
                <a:solidFill>
                  <a:srgbClr val="FFFFFF"/>
                </a:solidFill>
                <a:latin typeface="Chanel Medium De C11 A C20"/>
                <a:cs typeface="Chanel Medium De C11 A C20"/>
              </a:rPr>
            </a:br>
            <a:r>
              <a:rPr lang="fr-FR" b="1" dirty="0">
                <a:solidFill>
                  <a:srgbClr val="FFFFFF"/>
                </a:solidFill>
                <a:latin typeface="Chanel Medium De C11 A C20"/>
                <a:cs typeface="Chanel Medium De C11 A C20"/>
              </a:rPr>
              <a:t>BESOINS</a:t>
            </a:r>
            <a:r>
              <a:rPr lang="fr-FR" dirty="0">
                <a:solidFill>
                  <a:srgbClr val="FFFFFF"/>
                </a:solidFill>
                <a:latin typeface="Chanel Medium De C11 A C20"/>
                <a:cs typeface="Chanel Medium De C11 A C20"/>
              </a:rPr>
              <a:t/>
            </a:r>
            <a:br>
              <a:rPr lang="fr-FR" dirty="0">
                <a:solidFill>
                  <a:srgbClr val="FFFFFF"/>
                </a:solidFill>
                <a:latin typeface="Chanel Medium De C11 A C20"/>
                <a:cs typeface="Chanel Medium De C11 A C20"/>
              </a:rPr>
            </a:b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76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3200" b="1" dirty="0">
                <a:latin typeface="Chanel Medium C21 Et Plus"/>
                <a:cs typeface="Chanel Medium C21 Et Plus"/>
              </a:rPr>
              <a:t>BESOIN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3600" b="1" dirty="0"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FORMAT TABLETTE </a:t>
            </a:r>
            <a:r>
              <a:rPr lang="en-US" dirty="0">
                <a:cs typeface="Calibri"/>
              </a:rPr>
              <a:t>: IPAD APP – FULL </a:t>
            </a:r>
            <a:r>
              <a:rPr lang="en-US" dirty="0" smtClean="0">
                <a:cs typeface="Calibri"/>
              </a:rPr>
              <a:t>APP</a:t>
            </a:r>
            <a:endParaRPr lang="fr-FR" dirty="0">
              <a:cs typeface="Calibri"/>
            </a:endParaRPr>
          </a:p>
          <a:p>
            <a:pPr>
              <a:buFont typeface="Wingdings" charset="2"/>
              <a:buChar char="ü"/>
            </a:pPr>
            <a:r>
              <a:rPr lang="fr-FR" dirty="0" err="1">
                <a:cs typeface="Calibri"/>
              </a:rPr>
              <a:t>Half</a:t>
            </a:r>
            <a:r>
              <a:rPr lang="fr-FR" dirty="0">
                <a:cs typeface="Calibri"/>
              </a:rPr>
              <a:t> Page 300*600 </a:t>
            </a:r>
            <a:r>
              <a:rPr lang="fr-FR" dirty="0" smtClean="0">
                <a:cs typeface="Calibri"/>
              </a:rPr>
              <a:t>animé </a:t>
            </a:r>
          </a:p>
          <a:p>
            <a:pPr>
              <a:buFont typeface="Wingdings" charset="2"/>
              <a:buChar char="ü"/>
            </a:pPr>
            <a:r>
              <a:rPr lang="fr-FR" dirty="0" err="1" smtClean="0">
                <a:cs typeface="Calibri"/>
              </a:rPr>
              <a:t>Billboard</a:t>
            </a:r>
            <a:r>
              <a:rPr lang="fr-FR" dirty="0" smtClean="0">
                <a:cs typeface="Calibri"/>
              </a:rPr>
              <a:t>  </a:t>
            </a:r>
            <a:r>
              <a:rPr lang="fr-FR" dirty="0"/>
              <a:t>994*90 </a:t>
            </a:r>
            <a:r>
              <a:rPr lang="fr-FR" dirty="0" err="1" smtClean="0">
                <a:cs typeface="Calibri"/>
              </a:rPr>
              <a:t>jpg</a:t>
            </a:r>
            <a:endParaRPr lang="fr-FR" dirty="0" smtClean="0">
              <a:cs typeface="Calibri"/>
            </a:endParaRPr>
          </a:p>
          <a:p>
            <a:pPr>
              <a:buFont typeface="Wingdings" charset="2"/>
              <a:buChar char="ü"/>
            </a:pPr>
            <a:r>
              <a:rPr lang="fr-FR" dirty="0" smtClean="0">
                <a:cs typeface="Calibri"/>
              </a:rPr>
              <a:t>Interstitiel 1 </a:t>
            </a:r>
            <a:endParaRPr lang="fr-FR" dirty="0">
              <a:cs typeface="Calibri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3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07904" y="188640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u="sng" dirty="0" err="1" smtClean="0"/>
              <a:t>Spec</a:t>
            </a:r>
            <a:r>
              <a:rPr lang="fr-FR" u="sng" dirty="0" smtClean="0"/>
              <a:t> techniques: </a:t>
            </a:r>
          </a:p>
          <a:p>
            <a:pPr lvl="0"/>
            <a:r>
              <a:rPr lang="fr-FR" dirty="0" smtClean="0"/>
              <a:t>300*600 animé (</a:t>
            </a:r>
            <a:r>
              <a:rPr lang="en-US" dirty="0"/>
              <a:t>Renders correctly in both portrait &amp; </a:t>
            </a:r>
            <a:r>
              <a:rPr lang="en-US" dirty="0" smtClean="0"/>
              <a:t>landscape)</a:t>
            </a:r>
            <a:endParaRPr lang="fr-FR" dirty="0" smtClean="0"/>
          </a:p>
          <a:p>
            <a:r>
              <a:rPr lang="fr-FR" dirty="0" smtClean="0"/>
              <a:t>HTML 5</a:t>
            </a:r>
          </a:p>
          <a:p>
            <a:r>
              <a:rPr lang="fr-FR" dirty="0" smtClean="0"/>
              <a:t>Animation de 3 secondes puis stop sur la montre</a:t>
            </a:r>
          </a:p>
          <a:p>
            <a:r>
              <a:rPr lang="fr-FR" dirty="0" smtClean="0"/>
              <a:t>100 KO max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779912" y="2204864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Posture à faire: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Anneaux + J12 BLACK + CTA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Marcheuse + J12 BLACK + CTA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Femme sur le bateau+ J12 WHITE + CTA</a:t>
            </a:r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779912" y="4005064"/>
            <a:ext cx="52200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TRADUCTION</a:t>
            </a:r>
          </a:p>
          <a:p>
            <a:r>
              <a:rPr lang="fr-FR" dirty="0" smtClean="0"/>
              <a:t>LOGO: L’INSTANT CHANEL THE CHANEL MOMENT</a:t>
            </a:r>
          </a:p>
          <a:p>
            <a:r>
              <a:rPr lang="fr-FR" dirty="0" smtClean="0"/>
              <a:t>BASELINE: THE ALLURE OF A CHANEL WATCH IS INSTANTLY RECOGNIZABLE</a:t>
            </a:r>
          </a:p>
          <a:p>
            <a:r>
              <a:rPr lang="fr-FR" dirty="0" smtClean="0"/>
              <a:t>CTA: &gt; SEE ALL CHANEL MOMENTS</a:t>
            </a:r>
          </a:p>
          <a:p>
            <a:endParaRPr lang="fr-FR" dirty="0"/>
          </a:p>
        </p:txBody>
      </p:sp>
      <p:pic>
        <p:nvPicPr>
          <p:cNvPr id="7" name="Image 6" descr="Capture d’écran 2014-05-26 à 10.26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61048"/>
            <a:ext cx="1250616" cy="2492896"/>
          </a:xfrm>
          <a:prstGeom prst="rect">
            <a:avLst/>
          </a:prstGeom>
        </p:spPr>
      </p:pic>
      <p:pic>
        <p:nvPicPr>
          <p:cNvPr id="10" name="Image 9" descr="Capture d’écran 2014-05-26 à 10.30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0728"/>
            <a:ext cx="1224136" cy="26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7504" y="188640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Spec</a:t>
            </a:r>
            <a:r>
              <a:rPr lang="fr-FR" u="sng" dirty="0"/>
              <a:t> techniques: </a:t>
            </a:r>
            <a:endParaRPr lang="fr-FR" dirty="0" smtClean="0"/>
          </a:p>
          <a:p>
            <a:pPr lvl="0"/>
            <a:r>
              <a:rPr lang="fr-FR" dirty="0" smtClean="0"/>
              <a:t>994*90 + </a:t>
            </a:r>
            <a:r>
              <a:rPr lang="en-US" dirty="0" smtClean="0"/>
              <a:t>738 </a:t>
            </a:r>
            <a:r>
              <a:rPr lang="en-US" dirty="0"/>
              <a:t>x </a:t>
            </a:r>
            <a:r>
              <a:rPr lang="en-US" dirty="0" smtClean="0"/>
              <a:t>90</a:t>
            </a:r>
            <a:endParaRPr lang="fr-FR" dirty="0" smtClean="0"/>
          </a:p>
          <a:p>
            <a:r>
              <a:rPr lang="fr-FR" dirty="0" smtClean="0"/>
              <a:t>JPG</a:t>
            </a:r>
          </a:p>
          <a:p>
            <a:r>
              <a:rPr lang="fr-FR" dirty="0" smtClean="0"/>
              <a:t>100 KO max</a:t>
            </a:r>
          </a:p>
        </p:txBody>
      </p:sp>
      <p:pic>
        <p:nvPicPr>
          <p:cNvPr id="7" name="Image 6" descr="Capture d’écran 2014-05-26 à 10.31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196"/>
            <a:ext cx="9144000" cy="81176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79512" y="3573016"/>
            <a:ext cx="8964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TRADUCTION: </a:t>
            </a:r>
            <a:endParaRPr lang="fr-FR" dirty="0" smtClean="0"/>
          </a:p>
          <a:p>
            <a:r>
              <a:rPr lang="fr-FR" dirty="0"/>
              <a:t>LOGO: L’INSTANT CHANEL THE CHANEL </a:t>
            </a:r>
            <a:r>
              <a:rPr lang="fr-FR" dirty="0" smtClean="0"/>
              <a:t>MOMENT</a:t>
            </a:r>
          </a:p>
          <a:p>
            <a:r>
              <a:rPr lang="fr-FR" dirty="0"/>
              <a:t>CTA: </a:t>
            </a:r>
            <a:r>
              <a:rPr lang="fr-FR" dirty="0" smtClean="0"/>
              <a:t>&gt; SEE ALL CHANEL MOMENTS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Image 3" descr="Capture d’écran 2014-05-22 à 18.36.5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5364088" cy="379956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156176" y="620688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u="sng" dirty="0" err="1"/>
              <a:t>Spec</a:t>
            </a:r>
            <a:r>
              <a:rPr lang="fr-FR" sz="1400" u="sng" dirty="0"/>
              <a:t> techniques: </a:t>
            </a:r>
            <a:endParaRPr lang="en-US" sz="1400" dirty="0" smtClean="0">
              <a:solidFill>
                <a:srgbClr val="000000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Landscape </a:t>
            </a:r>
            <a:r>
              <a:rPr lang="en-US" sz="1400" dirty="0">
                <a:solidFill>
                  <a:srgbClr val="000000"/>
                </a:solidFill>
              </a:rPr>
              <a:t>mode = 1024 x </a:t>
            </a:r>
            <a:r>
              <a:rPr lang="en-US" sz="1400" dirty="0" smtClean="0">
                <a:solidFill>
                  <a:srgbClr val="000000"/>
                </a:solidFill>
              </a:rPr>
              <a:t>768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 +</a:t>
            </a:r>
            <a:r>
              <a:rPr lang="en-US" sz="1400" dirty="0"/>
              <a:t>768 x 1024</a:t>
            </a:r>
            <a:endParaRPr lang="en-US" sz="1400" dirty="0" smtClean="0">
              <a:solidFill>
                <a:srgbClr val="000000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200K max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HTML5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Animation stop </a:t>
            </a:r>
            <a:r>
              <a:rPr lang="en-US" sz="1400" dirty="0" err="1" smtClean="0">
                <a:solidFill>
                  <a:srgbClr val="000000"/>
                </a:solidFill>
              </a:rPr>
              <a:t>à</a:t>
            </a:r>
            <a:r>
              <a:rPr lang="en-US" sz="1400" dirty="0" smtClean="0">
                <a:solidFill>
                  <a:srgbClr val="000000"/>
                </a:solidFill>
              </a:rPr>
              <a:t> 7 </a:t>
            </a:r>
            <a:r>
              <a:rPr lang="en-US" sz="1400" dirty="0" err="1" smtClean="0">
                <a:solidFill>
                  <a:srgbClr val="000000"/>
                </a:solidFill>
              </a:rPr>
              <a:t>secondes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56176" y="2348880"/>
            <a:ext cx="273630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 smtClean="0"/>
              <a:t>Posture à faire:</a:t>
            </a:r>
          </a:p>
          <a:p>
            <a:pPr marL="285750" indent="-285750">
              <a:buFont typeface="Arial"/>
              <a:buChar char="•"/>
            </a:pPr>
            <a:r>
              <a:rPr lang="fr-FR" sz="1400" dirty="0" smtClean="0"/>
              <a:t>Anneaux + J12 BLACK + CTA &gt; En quelques secondes</a:t>
            </a:r>
          </a:p>
          <a:p>
            <a:pPr marL="285750" indent="-285750">
              <a:buFont typeface="Arial"/>
              <a:buChar char="•"/>
            </a:pPr>
            <a:r>
              <a:rPr lang="fr-FR" sz="1400" dirty="0" smtClean="0"/>
              <a:t>Marcheuse + J12 BLACK + CTA </a:t>
            </a:r>
            <a:r>
              <a:rPr lang="fr-FR" sz="1400" dirty="0"/>
              <a:t>&gt; En quelques </a:t>
            </a:r>
            <a:r>
              <a:rPr lang="fr-FR" sz="1400" dirty="0" smtClean="0"/>
              <a:t>secondes</a:t>
            </a:r>
          </a:p>
          <a:p>
            <a:pPr marL="285750" indent="-285750">
              <a:buFont typeface="Arial"/>
              <a:buChar char="•"/>
            </a:pPr>
            <a:r>
              <a:rPr lang="fr-FR" sz="1400" dirty="0" smtClean="0"/>
              <a:t>Femme sur le bateau+ J12 WHITE + CTA </a:t>
            </a:r>
            <a:r>
              <a:rPr lang="fr-FR" sz="1400" dirty="0"/>
              <a:t>&gt; En quelques </a:t>
            </a:r>
            <a:r>
              <a:rPr lang="fr-FR" sz="1400" dirty="0" smtClean="0"/>
              <a:t>secondes</a:t>
            </a:r>
          </a:p>
          <a:p>
            <a:endParaRPr lang="fr-FR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6156176" y="4509120"/>
            <a:ext cx="273630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 smtClean="0"/>
              <a:t>TRADUCTION:</a:t>
            </a:r>
          </a:p>
          <a:p>
            <a:r>
              <a:rPr lang="fr-FR" sz="1400" dirty="0"/>
              <a:t>LOGO: L’INSTANT CHANEL THE CHANEL </a:t>
            </a:r>
            <a:r>
              <a:rPr lang="fr-FR" sz="1400" dirty="0" smtClean="0"/>
              <a:t>MOMENT</a:t>
            </a:r>
          </a:p>
          <a:p>
            <a:r>
              <a:rPr lang="fr-FR" sz="1400" dirty="0" smtClean="0"/>
              <a:t>CTA</a:t>
            </a:r>
            <a:r>
              <a:rPr lang="fr-FR" sz="1400" dirty="0"/>
              <a:t>: </a:t>
            </a:r>
            <a:r>
              <a:rPr lang="fr-FR" sz="1400" dirty="0" smtClean="0"/>
              <a:t>&gt; SEE ALL CHANEL </a:t>
            </a:r>
            <a:r>
              <a:rPr lang="fr-FR" sz="1400" dirty="0" smtClean="0"/>
              <a:t>MOMENTS</a:t>
            </a:r>
            <a:endParaRPr lang="fr-FR" sz="1400" dirty="0" smtClean="0"/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25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7A10-185D-43BF-8BC6-8728A5B7CEBD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2" name="Image 1" descr="Capture d’écran 2014-05-26 à 10.35.0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245"/>
            <a:ext cx="3565872" cy="2465651"/>
          </a:xfrm>
          <a:prstGeom prst="rect">
            <a:avLst/>
          </a:prstGeom>
        </p:spPr>
      </p:pic>
      <p:pic>
        <p:nvPicPr>
          <p:cNvPr id="8" name="Image 7" descr="Capture d’écran 2014-05-26 à 10.35.1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" y="3068960"/>
            <a:ext cx="3499732" cy="2483343"/>
          </a:xfrm>
          <a:prstGeom prst="rect">
            <a:avLst/>
          </a:prstGeom>
        </p:spPr>
      </p:pic>
      <p:pic>
        <p:nvPicPr>
          <p:cNvPr id="9" name="Image 8" descr="Capture d’écran 2014-05-26 à 10.35.1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1648"/>
            <a:ext cx="3384376" cy="2417043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923928" y="2564904"/>
            <a:ext cx="1944216" cy="17281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EN ATTENTE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ir">
  <a:themeElements>
    <a:clrScheme name="Personnalisée 1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21558</TotalTime>
  <Words>316</Words>
  <Application>Microsoft Office PowerPoint</Application>
  <PresentationFormat>Affichage à l'écran (4:3)</PresentationFormat>
  <Paragraphs>104</Paragraphs>
  <Slides>11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Conception personnalisée</vt:lpstr>
      <vt:lpstr>Noir</vt:lpstr>
      <vt:lpstr>Présentation PowerPoint</vt:lpstr>
      <vt:lpstr>BRIEF MAZARINE</vt:lpstr>
      <vt:lpstr>Présentation PowerPoint</vt:lpstr>
      <vt:lpstr>EXPRESSION DES  BESOINS </vt:lpstr>
      <vt:lpstr>BESOIN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Chanel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Chanel</dc:creator>
  <cp:lastModifiedBy>ROMANO Marta</cp:lastModifiedBy>
  <cp:revision>447</cp:revision>
  <cp:lastPrinted>2013-08-29T14:46:59Z</cp:lastPrinted>
  <dcterms:created xsi:type="dcterms:W3CDTF">2012-11-05T13:45:28Z</dcterms:created>
  <dcterms:modified xsi:type="dcterms:W3CDTF">2014-05-26T18:11:21Z</dcterms:modified>
</cp:coreProperties>
</file>